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83" r:id="rId9"/>
    <p:sldId id="262" r:id="rId10"/>
    <p:sldId id="284" r:id="rId11"/>
    <p:sldId id="263" r:id="rId12"/>
    <p:sldId id="285" r:id="rId13"/>
    <p:sldId id="264" r:id="rId14"/>
    <p:sldId id="286" r:id="rId15"/>
    <p:sldId id="265" r:id="rId16"/>
    <p:sldId id="268" r:id="rId17"/>
    <p:sldId id="287" r:id="rId18"/>
    <p:sldId id="266" r:id="rId19"/>
    <p:sldId id="288" r:id="rId20"/>
    <p:sldId id="269" r:id="rId21"/>
    <p:sldId id="289" r:id="rId22"/>
    <p:sldId id="270" r:id="rId23"/>
    <p:sldId id="290" r:id="rId24"/>
    <p:sldId id="272" r:id="rId25"/>
    <p:sldId id="271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0" r:id="rId34"/>
    <p:sldId id="282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BB"/>
    <a:srgbClr val="161BF2"/>
    <a:srgbClr val="EB5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69" autoAdjust="0"/>
  </p:normalViewPr>
  <p:slideViewPr>
    <p:cSldViewPr>
      <p:cViewPr varScale="1">
        <p:scale>
          <a:sx n="70" d="100"/>
          <a:sy n="70" d="100"/>
        </p:scale>
        <p:origin x="1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17:18:52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7810 8802 1434 0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2A73-84F0-4992-A505-4F573A5D520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645E-A301-4A0D-91E8-2D72D4143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5/56/Mars_Valles_Marineris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Jupiter_by_Cassini-Huygen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eklbuyBSs&amp;safety_mode=true&amp;persist_safety_mode=1&amp;safe=active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KniNxDo5ycQ&amp;safety_mode=true&amp;persist_safety_mode=1&amp;safe=activ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pace.com/scienceastronomy/planetearth/asteroid_jello_0011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LM1pfgv9IE&amp;safety_mode=true&amp;persist_safety_mode=1&amp;safe=activ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olarviews.com/cap/vss/VSS0003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ence.discovery.com/videos/space-school-the-sun.html" TargetMode="External"/><Relationship Id="rId4" Type="http://schemas.openxmlformats.org/officeDocument/2006/relationships/hyperlink" Target="http://video.nationalgeographic.com/video/player/science/space-sci/solar-system/sun-101-sci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32D6BB"/>
                </a:solidFill>
              </a:rPr>
              <a:t>From the Universe to Goodhue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858000" cy="1752600"/>
          </a:xfrm>
        </p:spPr>
        <p:txBody>
          <a:bodyPr/>
          <a:lstStyle/>
          <a:p>
            <a:r>
              <a:rPr lang="en-US" i="1" dirty="0"/>
              <a:t>exploring outer space to where we 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nssdc.gsfc.nasa.gov/planetary/image/venus_magel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86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chemeClr val="accent6"/>
                </a:solidFill>
              </a:rPr>
              <a:t>Venus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267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planet from sun, orbits every 225 days</a:t>
            </a:r>
          </a:p>
          <a:p>
            <a:r>
              <a:rPr lang="en-US" dirty="0"/>
              <a:t>After the moon, it is easiest planet to see at night</a:t>
            </a:r>
          </a:p>
          <a:p>
            <a:r>
              <a:rPr lang="en-US" dirty="0"/>
              <a:t>Sometimes called “Earths Sister” because it is same size and shape</a:t>
            </a:r>
          </a:p>
          <a:p>
            <a:r>
              <a:rPr lang="en-US" dirty="0"/>
              <a:t>Carbon dioxide atmosphere is 97% Carbon dioxide!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www.knowledgerush.com/wiki_image/0/02/Venus-pioneer-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06136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4.wikia.nocookie.net/__cb20091213125011/reddwarf/images/b/b8/Earth_austral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chemeClr val="accent5"/>
                </a:solidFill>
              </a:rPr>
              <a:t>Earth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267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planet from the sun, orbit the sun every 365 days, 5</a:t>
            </a:r>
            <a:r>
              <a:rPr lang="en-US" baseline="30000" dirty="0"/>
              <a:t>th</a:t>
            </a:r>
            <a:r>
              <a:rPr lang="en-US" dirty="0"/>
              <a:t> largest</a:t>
            </a:r>
          </a:p>
          <a:p>
            <a:r>
              <a:rPr lang="en-US" dirty="0"/>
              <a:t>Called “the blue planet” because it is covered by 70-percent water</a:t>
            </a:r>
          </a:p>
          <a:p>
            <a:r>
              <a:rPr lang="en-US" dirty="0"/>
              <a:t>Only planet in solar system that we know has been able to support life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farm3.static.flickr.com/2084/2222523486_5e1894e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8099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.space.com/images/i/000/020/137/i02/nasa-hubble-mars-2003.jpg?1377727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3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chemeClr val="accent2"/>
                </a:solidFill>
              </a:rPr>
              <a:t>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planet from the sun, 2</a:t>
            </a:r>
            <a:r>
              <a:rPr lang="en-US" baseline="30000" dirty="0"/>
              <a:t>nd</a:t>
            </a:r>
            <a:r>
              <a:rPr lang="en-US" dirty="0"/>
              <a:t> smallest</a:t>
            </a:r>
          </a:p>
          <a:p>
            <a:r>
              <a:rPr lang="en-US" dirty="0"/>
              <a:t>It is reddish because of the rust that occurs on the surface of rock (basalt)</a:t>
            </a:r>
          </a:p>
          <a:p>
            <a:r>
              <a:rPr lang="en-US" dirty="0"/>
              <a:t>Has two moons: </a:t>
            </a:r>
            <a:r>
              <a:rPr lang="en-US" dirty="0" err="1"/>
              <a:t>Phobos</a:t>
            </a:r>
            <a:r>
              <a:rPr lang="en-US" dirty="0"/>
              <a:t> and </a:t>
            </a:r>
            <a:r>
              <a:rPr lang="en-US" dirty="0" err="1"/>
              <a:t>Diemos</a:t>
            </a:r>
            <a:endParaRPr lang="en-US" dirty="0"/>
          </a:p>
          <a:p>
            <a:r>
              <a:rPr lang="en-US" dirty="0"/>
              <a:t>Has frozen water, possibility that life is or was once there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File:Mars Valles Marineri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Jovian Planets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Gas Giants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ed101.bu.edu/StudentDoc/current/ED101sp09/cbruno/jovian%20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8001000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cosmicelk.net/Jupi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1226"/>
            <a:ext cx="6596418" cy="68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37843B-818F-2B10-4D9A-37A43C0A3D52}"/>
                  </a:ext>
                </a:extLst>
              </p14:cNvPr>
              <p14:cNvContentPartPr/>
              <p14:nvPr/>
            </p14:nvContentPartPr>
            <p14:xfrm>
              <a:off x="2811600" y="31687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37843B-818F-2B10-4D9A-37A43C0A3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240" y="3159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43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rgbClr val="EB5603"/>
                </a:solidFill>
              </a:rPr>
              <a:t>Jupiter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791200"/>
          </a:xfrm>
        </p:spPr>
        <p:txBody>
          <a:bodyPr>
            <a:normAutofit fontScale="925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from the sun, the largest planet in the SS</a:t>
            </a:r>
          </a:p>
          <a:p>
            <a:r>
              <a:rPr lang="en-US" dirty="0"/>
              <a:t>It is extremely massive, 2.5x mass of all planets combined</a:t>
            </a:r>
          </a:p>
          <a:p>
            <a:r>
              <a:rPr lang="en-US" dirty="0"/>
              <a:t>Is made up of mainly hydrogen and helium</a:t>
            </a:r>
          </a:p>
          <a:p>
            <a:r>
              <a:rPr lang="en-US" dirty="0"/>
              <a:t>Has over 63 moons orbiting around it</a:t>
            </a:r>
          </a:p>
          <a:p>
            <a:r>
              <a:rPr lang="en-US" dirty="0"/>
              <a:t>Giant red spot is actually a large hurricane that has lasted for at least 200 years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Jupiter by Cassini-Huyg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558" y="1981200"/>
            <a:ext cx="395844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go-astronomy.com/images/planets/planet-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086600" cy="70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7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D6BB"/>
                </a:solidFill>
              </a:rPr>
              <a:t>The Universe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“The universe is commonly defined as the totality of everything that exists, including all physical matter and energy, the planets, stars, galaxies, and the contents of intergalactic space”</a:t>
            </a:r>
          </a:p>
        </p:txBody>
      </p:sp>
      <p:pic>
        <p:nvPicPr>
          <p:cNvPr id="1028" name="Picture 4" descr="http://www.nasa.gov/images/content/56538main_HUDF_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314325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Saturn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3434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Saturn has over 50 moons</a:t>
            </a:r>
          </a:p>
          <a:p>
            <a:r>
              <a:rPr lang="en-US" dirty="0"/>
              <a:t>Titan is one of the most popular moons, 2</a:t>
            </a:r>
            <a:r>
              <a:rPr lang="en-US" baseline="30000" dirty="0"/>
              <a:t>nd</a:t>
            </a:r>
            <a:r>
              <a:rPr lang="en-US" dirty="0"/>
              <a:t> largest</a:t>
            </a:r>
          </a:p>
          <a:p>
            <a:r>
              <a:rPr lang="en-US" dirty="0"/>
              <a:t>The rings are made up of thousands of tiny ice, dust and other particles</a:t>
            </a:r>
          </a:p>
          <a:p>
            <a:r>
              <a:rPr lang="en-US" dirty="0"/>
              <a:t>Very low density compared to other planets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6628" name="Picture 4" descr="http://nssdc.gsfc.nasa.gov/planetary/image/saturn_v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886200" cy="271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s.nationalgeographic.com/wpf/media-live/photos/000/429/cache/bright-spot-of-uranus_42912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rgbClr val="32D6BB"/>
                </a:solidFill>
              </a:rPr>
              <a:t>Uranus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from the sun</a:t>
            </a:r>
          </a:p>
          <a:p>
            <a:r>
              <a:rPr lang="en-US" dirty="0"/>
              <a:t>Extremely cold, average temp is -350 degrees F</a:t>
            </a:r>
          </a:p>
          <a:p>
            <a:r>
              <a:rPr lang="en-US" dirty="0"/>
              <a:t>Made up of ammonia and methane which makes it appear bluish color</a:t>
            </a:r>
          </a:p>
          <a:p>
            <a:r>
              <a:rPr lang="en-US" dirty="0"/>
              <a:t>Tilts at an extreme axis compared to other planets</a:t>
            </a:r>
          </a:p>
          <a:p>
            <a:r>
              <a:rPr lang="en-US" dirty="0"/>
              <a:t>Also has small rings of ice particles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6630" name="Picture 6" descr="http://www.spacestationinfo.com/images/uran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03784"/>
            <a:ext cx="3648075" cy="4701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csmonitor.com/var/archive/storage/images/media/images/0819-neptune-orbit/8502707-1-eng-US/0819-neptune-orbit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303543" cy="62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7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rgbClr val="161BF2"/>
                </a:solidFill>
              </a:rPr>
              <a:t>Neptune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planet from the sun, our last planet</a:t>
            </a:r>
          </a:p>
          <a:p>
            <a:r>
              <a:rPr lang="en-US" dirty="0"/>
              <a:t>Has a rocky inner core that is about the size of our Earth</a:t>
            </a:r>
          </a:p>
          <a:p>
            <a:r>
              <a:rPr lang="en-US" dirty="0"/>
              <a:t>Surface of Neptune has very high winds and disastrous storms</a:t>
            </a:r>
          </a:p>
          <a:p>
            <a:r>
              <a:rPr lang="en-US" dirty="0"/>
              <a:t>Also has a high amount of methane that makes it appear a blue color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http://nssdc.gsfc.nasa.gov/planetary/image/neptune_vo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49567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Comets</a:t>
            </a:r>
            <a:endParaRPr lang="en-US" b="1" dirty="0">
              <a:solidFill>
                <a:srgbClr val="161B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/>
              <a:t>“Dirty snowball”</a:t>
            </a:r>
          </a:p>
          <a:p>
            <a:r>
              <a:rPr lang="en-US" dirty="0"/>
              <a:t>Chunks of ice and dust whose orbits are usually very long, narrow ellipses</a:t>
            </a:r>
          </a:p>
          <a:p>
            <a:r>
              <a:rPr lang="en-US" dirty="0"/>
              <a:t>They have a very pronounced tails which is solar winds pushing the gas from the comet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wmatem.eis.uva.es/~marsan/discover/comets/comet-w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1905000"/>
            <a:ext cx="3952875" cy="29622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5715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http://www.youtube.com/watch?v=iHeklbuyBSs&amp;safety_mode=true&amp;persist_safety_mode=1&amp;safe=active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Asteroids</a:t>
            </a:r>
            <a:endParaRPr lang="en-US" b="1" dirty="0">
              <a:solidFill>
                <a:srgbClr val="161B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/>
              <a:t>Chunks of rock and other materials that revolve around the sun</a:t>
            </a:r>
          </a:p>
          <a:p>
            <a:r>
              <a:rPr lang="en-US" dirty="0"/>
              <a:t>The area between Mars and Jupiter is called the asteroid belt.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static.howstuffworks.com/gif/asteroid-bel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810000" cy="2143125"/>
          </a:xfrm>
          <a:prstGeom prst="rect">
            <a:avLst/>
          </a:prstGeom>
          <a:noFill/>
        </p:spPr>
      </p:pic>
      <p:pic>
        <p:nvPicPr>
          <p:cNvPr id="30724" name="Picture 4" descr="http://www.solcomhouse.com/images/asteroid_comp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3352800"/>
            <a:ext cx="3733800" cy="29332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7150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http://www.youtube.com/watch?v=KniNxDo5ycQ&amp;safety_mode=true&amp;persist_safety_mode=1&amp;safe=active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8" name="Picture 4" descr="Chicxulub Cra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"/>
            <a:ext cx="3854299" cy="2209800"/>
          </a:xfrm>
          <a:prstGeom prst="rect">
            <a:avLst/>
          </a:prstGeom>
          <a:noFill/>
        </p:spPr>
      </p:pic>
      <p:pic>
        <p:nvPicPr>
          <p:cNvPr id="31750" name="Picture 6" descr="http://www.dailygalaxy.com/my_weblog/images/2007/06/27/kt_h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539645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61BF2"/>
                </a:solidFill>
              </a:rPr>
              <a:t>Meteors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 err="1"/>
              <a:t>Meteroids</a:t>
            </a:r>
            <a:r>
              <a:rPr lang="en-US" dirty="0"/>
              <a:t> are chunks of rock or dust that usually come from asteroids or comets.</a:t>
            </a:r>
          </a:p>
          <a:p>
            <a:r>
              <a:rPr lang="en-US" dirty="0"/>
              <a:t>When a meteor enters Earth’s atmosphere the friction produces a streak of light called a </a:t>
            </a:r>
            <a:r>
              <a:rPr lang="en-US" b="1" dirty="0"/>
              <a:t>meteor.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http://scienceblogs.com/startswithabang/upload/2009/11/look_up_tonight_leonid_meteor/leonid-mete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810000" cy="29527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5943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http://www.youtube.com/watch?v=KLM1pfgv9IE&amp;safety_mode=true&amp;persist_safety_mode=1&amp;safe=active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76800" cy="51816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star</a:t>
            </a:r>
            <a:r>
              <a:rPr lang="en-US" dirty="0"/>
              <a:t> is a massive, luminous ball that produces light by nuclear burning</a:t>
            </a:r>
          </a:p>
          <a:p>
            <a:endParaRPr lang="en-US" dirty="0"/>
          </a:p>
          <a:p>
            <a:r>
              <a:rPr lang="en-US" dirty="0"/>
              <a:t>The sun is our closest star, but is one many.</a:t>
            </a:r>
          </a:p>
        </p:txBody>
      </p:sp>
      <p:pic>
        <p:nvPicPr>
          <p:cNvPr id="1026" name="Picture 2" descr="http://library.thinkquest.org/C005626/images/neb/refl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Milky Way Galaxy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/>
              <a:t>Our solar system is part of the </a:t>
            </a:r>
            <a:r>
              <a:rPr lang="en-US" b="1" dirty="0"/>
              <a:t>Milky Way Galaxy.</a:t>
            </a:r>
          </a:p>
          <a:p>
            <a:pPr lvl="1"/>
            <a:r>
              <a:rPr lang="en-US" dirty="0"/>
              <a:t>The milky way galaxy contains millions of different stars, including ours, the sun.</a:t>
            </a:r>
          </a:p>
        </p:txBody>
      </p:sp>
      <p:pic>
        <p:nvPicPr>
          <p:cNvPr id="1026" name="Picture 2" descr="http://www.gorillawire.com/wp-content/uploads/2011/02/milky_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343400" cy="417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Northern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76800" cy="5181600"/>
          </a:xfrm>
        </p:spPr>
        <p:txBody>
          <a:bodyPr>
            <a:normAutofit/>
          </a:bodyPr>
          <a:lstStyle/>
          <a:p>
            <a:r>
              <a:rPr lang="en-US" dirty="0"/>
              <a:t>A visible star that is approximately aligned with the Earth’s rotation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Was used as a main point in early navigation</a:t>
            </a:r>
          </a:p>
        </p:txBody>
      </p:sp>
      <p:pic>
        <p:nvPicPr>
          <p:cNvPr id="34818" name="Picture 2" descr="http://www.nckas.org/images/objects/pol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048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valdosta.edu/~slyork/spac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295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and Little Dipper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6" name="Picture 6" descr="http://t3.gstatic.com/images?q=tbn:ANd9GcSP8VVaAdCegz2f-i_n6ts29iiSJrCHHGyvP0d54lARDNLE0JwQa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525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factmonster.com/images/zodi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utahskies.org/deepsky/constellations/maps/Cyg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62531"/>
            <a:ext cx="6553200" cy="539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black hole</a:t>
            </a:r>
            <a:r>
              <a:rPr lang="en-US" dirty="0"/>
              <a:t> is a region of space from which nothing, not even light, can escape. The theory of general relativity predicts that a sufficiently compact mass will deform space time to form a black hole. </a:t>
            </a:r>
          </a:p>
        </p:txBody>
      </p:sp>
      <p:pic>
        <p:nvPicPr>
          <p:cNvPr id="39938" name="Picture 2" descr="http://www.crystalinks.com/blackholeeye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810000" cy="3048000"/>
          </a:xfrm>
          <a:prstGeom prst="rect">
            <a:avLst/>
          </a:prstGeom>
          <a:noFill/>
        </p:spPr>
      </p:pic>
      <p:pic>
        <p:nvPicPr>
          <p:cNvPr id="39942" name="Picture 6" descr="http://1.bp.blogspot.com/_C5VMt0Sqis0/TOO7Zy-k05I/AAAAAAAAFsM/3a1oClPoHU4/s1600/rouge-black-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4038600"/>
            <a:ext cx="379095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Solar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267200" cy="5105400"/>
          </a:xfrm>
        </p:spPr>
        <p:txBody>
          <a:bodyPr/>
          <a:lstStyle/>
          <a:p>
            <a:r>
              <a:rPr lang="en-US" dirty="0"/>
              <a:t>The solar system describes the planets and other matter that orbits the sun.</a:t>
            </a:r>
          </a:p>
          <a:p>
            <a:r>
              <a:rPr lang="en-US" dirty="0"/>
              <a:t>The sun is the prime source of energy for our solar system.</a:t>
            </a:r>
          </a:p>
        </p:txBody>
      </p:sp>
      <p:pic>
        <p:nvPicPr>
          <p:cNvPr id="16386" name="Picture 2" descr="http://www.aerospaceguide.net/solar_system/solar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0005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sun contains 99% of the mass of the solar system.</a:t>
            </a:r>
          </a:p>
          <a:p>
            <a:r>
              <a:rPr lang="en-US" dirty="0"/>
              <a:t>The sun is made up of mostly hydrogen and helium (98%), the rest is made of metal</a:t>
            </a:r>
          </a:p>
          <a:p>
            <a:r>
              <a:rPr lang="en-US" dirty="0"/>
              <a:t>Energy given off by the sun is due to nuclear fusion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0.tqn.com/d/space/1/0/q/6/1/promine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40386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5105400"/>
          </a:xfrm>
        </p:spPr>
        <p:txBody>
          <a:bodyPr>
            <a:normAutofit/>
          </a:bodyPr>
          <a:lstStyle/>
          <a:p>
            <a:r>
              <a:rPr lang="en-US" dirty="0"/>
              <a:t>Over 1 million Earth’s would be needed to fill the sun</a:t>
            </a:r>
          </a:p>
          <a:p>
            <a:r>
              <a:rPr lang="en-US" dirty="0"/>
              <a:t>The outer layer of the sun is about 11,000 degrees Fahrenheit (even hotter in the middle)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Sun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4191000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791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http://video.nationalgeographic.com/video/player/science/space-sci/solar-system/sun-101-sci.html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http://science.discovery.com/videos/space-school-the-sun.html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Terrestrial Planets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universetoday.com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7886700" cy="342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stronomy.com/-/media/Images/News%20and%20Observing/News/2012/03/Merc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38708"/>
            <a:ext cx="7010400" cy="69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8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Planet Profile: </a:t>
            </a:r>
            <a:r>
              <a:rPr lang="en-US" b="1" dirty="0">
                <a:solidFill>
                  <a:srgbClr val="FF0000"/>
                </a:solidFill>
              </a:rPr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5105400"/>
          </a:xfrm>
        </p:spPr>
        <p:txBody>
          <a:bodyPr>
            <a:normAutofit/>
          </a:bodyPr>
          <a:lstStyle/>
          <a:p>
            <a:r>
              <a:rPr lang="en-US" dirty="0"/>
              <a:t>Smallest and innermost planet</a:t>
            </a:r>
          </a:p>
          <a:p>
            <a:r>
              <a:rPr lang="en-US" dirty="0"/>
              <a:t>Orbit is every 88 days </a:t>
            </a:r>
          </a:p>
          <a:p>
            <a:r>
              <a:rPr lang="en-US" dirty="0"/>
              <a:t>Made of a lot of oxygen, hydrogen and salt</a:t>
            </a:r>
          </a:p>
          <a:p>
            <a:r>
              <a:rPr lang="en-US" dirty="0"/>
              <a:t>No substantial atmosphere and resembles the moon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www.solstation.com/stars/mercur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1371600"/>
            <a:ext cx="4638675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880</Words>
  <Application>Microsoft Office PowerPoint</Application>
  <PresentationFormat>On-screen Show (4:3)</PresentationFormat>
  <Paragraphs>94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From the Universe to Goodhue</vt:lpstr>
      <vt:lpstr>The Universe</vt:lpstr>
      <vt:lpstr>Milky Way Galaxy</vt:lpstr>
      <vt:lpstr>Solar System</vt:lpstr>
      <vt:lpstr>The Sun</vt:lpstr>
      <vt:lpstr>The Sun</vt:lpstr>
      <vt:lpstr>The Terrestrial Planets</vt:lpstr>
      <vt:lpstr>PowerPoint Presentation</vt:lpstr>
      <vt:lpstr>Planet Profile: Mercury</vt:lpstr>
      <vt:lpstr>PowerPoint Presentation</vt:lpstr>
      <vt:lpstr>Planet Profile: Venus</vt:lpstr>
      <vt:lpstr>PowerPoint Presentation</vt:lpstr>
      <vt:lpstr>Planet Profile: Earth</vt:lpstr>
      <vt:lpstr>PowerPoint Presentation</vt:lpstr>
      <vt:lpstr>Planet Profile: Mars</vt:lpstr>
      <vt:lpstr>The Jovian Planets Gas Giants</vt:lpstr>
      <vt:lpstr>PowerPoint Presentation</vt:lpstr>
      <vt:lpstr>Planet Profile: Jupiter</vt:lpstr>
      <vt:lpstr>PowerPoint Presentation</vt:lpstr>
      <vt:lpstr>Planet Profile: Saturn</vt:lpstr>
      <vt:lpstr>PowerPoint Presentation</vt:lpstr>
      <vt:lpstr>Planet Profile: Uranus</vt:lpstr>
      <vt:lpstr>PowerPoint Presentation</vt:lpstr>
      <vt:lpstr>Planet Profile: Neptune</vt:lpstr>
      <vt:lpstr>Comets</vt:lpstr>
      <vt:lpstr>Asteroids</vt:lpstr>
      <vt:lpstr>PowerPoint Presentation</vt:lpstr>
      <vt:lpstr>Meteors</vt:lpstr>
      <vt:lpstr>Stars</vt:lpstr>
      <vt:lpstr>The Northern Star</vt:lpstr>
      <vt:lpstr>The Big Dipper</vt:lpstr>
      <vt:lpstr>The Big and Little Dipper</vt:lpstr>
      <vt:lpstr>Constellations</vt:lpstr>
      <vt:lpstr>Constellations</vt:lpstr>
      <vt:lpstr>Black Holes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Universe to Goodhue</dc:title>
  <dc:creator>Matt Halverson</dc:creator>
  <cp:lastModifiedBy>Matt Halverson</cp:lastModifiedBy>
  <cp:revision>90</cp:revision>
  <dcterms:created xsi:type="dcterms:W3CDTF">2011-04-05T13:37:47Z</dcterms:created>
  <dcterms:modified xsi:type="dcterms:W3CDTF">2024-01-08T17:20:21Z</dcterms:modified>
</cp:coreProperties>
</file>